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0413" cy="6859588"/>
  <p:notesSz cx="6858000" cy="9144000"/>
  <p:defaultTextStyle>
    <a:defPPr>
      <a:defRPr lang="ru-RU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704" autoAdjust="0"/>
  </p:normalViewPr>
  <p:slideViewPr>
    <p:cSldViewPr>
      <p:cViewPr>
        <p:scale>
          <a:sx n="101" d="100"/>
          <a:sy n="101" d="100"/>
        </p:scale>
        <p:origin x="-72" y="198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2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8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4067" y="274702"/>
            <a:ext cx="3655008" cy="58544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694" y="274702"/>
            <a:ext cx="10768198" cy="58544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1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47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00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695" y="1600571"/>
            <a:ext cx="7210545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6413" y="1600571"/>
            <a:ext cx="7212661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22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36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5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22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4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21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7AD6-D489-4740-A975-C4FD1782783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4B712-77CA-45BC-895E-4170AE540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0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1070" y="45418"/>
            <a:ext cx="7056784" cy="7200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Название доклада</a:t>
            </a:r>
            <a:br>
              <a:rPr lang="ru-RU" sz="3200" dirty="0" smtClean="0"/>
            </a:br>
            <a:r>
              <a:rPr lang="ru-RU" sz="2200" dirty="0" smtClean="0"/>
              <a:t>ФИО, учреждение, город, е-</a:t>
            </a:r>
            <a:r>
              <a:rPr lang="ru-RU" sz="2200" dirty="0" err="1" smtClean="0"/>
              <a:t>майл</a:t>
            </a:r>
            <a:r>
              <a:rPr lang="ru-RU" sz="2200" dirty="0" smtClean="0"/>
              <a:t> </a:t>
            </a:r>
            <a:endParaRPr lang="ru-RU" sz="32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734345"/>
              </p:ext>
            </p:extLst>
          </p:nvPr>
        </p:nvGraphicFramePr>
        <p:xfrm>
          <a:off x="355917" y="3141762"/>
          <a:ext cx="368617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235"/>
                <a:gridCol w="737235"/>
                <a:gridCol w="737235"/>
                <a:gridCol w="737235"/>
                <a:gridCol w="73723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534" y="422008"/>
            <a:ext cx="4449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Актуальность</a:t>
            </a:r>
            <a:r>
              <a:rPr lang="ru-RU" sz="1800" dirty="0" smtClean="0"/>
              <a:t> </a:t>
            </a:r>
            <a:r>
              <a:rPr lang="ru-RU" sz="1800" dirty="0"/>
              <a:t>текст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577" y="1629594"/>
            <a:ext cx="4449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Материалы и методы </a:t>
            </a:r>
            <a:r>
              <a:rPr lang="ru-RU" sz="1800" dirty="0" smtClean="0"/>
              <a:t>текст </a:t>
            </a:r>
            <a:r>
              <a:rPr lang="ru-RU" sz="1800" dirty="0"/>
              <a:t>текст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1657" y="4221882"/>
            <a:ext cx="4015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текст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75540" y="844763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Результаты и обсуждение </a:t>
            </a:r>
            <a:r>
              <a:rPr lang="ru-RU" sz="1800" dirty="0" smtClean="0"/>
              <a:t>текст </a:t>
            </a:r>
            <a:r>
              <a:rPr lang="ru-RU" sz="1800" dirty="0"/>
              <a:t>текст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</a:p>
        </p:txBody>
      </p:sp>
      <p:pic>
        <p:nvPicPr>
          <p:cNvPr id="1026" name="Picture 2" descr="https://yandex-images.clstorage.net/ytcJ99338/e5a937vE3Z/3Vf57IHZj-nGuOKS6PJMOLEUU_DyFYbkdOjnN6KA9fGVQAaBcY2kyJnH3xiiArTU96yQp_zafVfv4rpQHqYA2ppQtaDKkpSzlvL4xuDxSTqsSRDh7k-CuW6qu2PrgqmokRVu6wGu1a7mp6Zm3nuo1qD-w-exmGk_0vfqLl3qB_TiedXMuvnqy-mlvZ3ZzWE5oHx37-RfrbNP-rRiwvS-29VfeuQ5qdC70YKXde1BoNmB8Pbl96d1K8eZ7xV53irX7UXUy6HLyOXTqrq7z-huBIxYT9bPVYOBXOeIQ971ovflX2naNYD5u_yju2PNR4LSoszk7dOYfzHvtcwNWOonzd1V6cmezejB066_p9zuQCm5eVTi7kuEg271sGHi2rLa0VZy9hWewYPMtqFbzmWo9rnpw-_6m2QH-b_IL2HSNM_4c-P_scfg6NqevZHMxXwRm29HwfZ0oLZ32qlvycuswvZfeuQYt92_85ugY-Rkveaq9s7I-a5fAfm_2hxH_Trf_FffwITTzunXrKWs7vRYLIhRfMD8aaOIcv2PXPr1pc_UQGHbLojtl-iPum3AdJrcmNXc2P6reBbJv80rZdgh6P9Z5eq-wcXX1K-issjoeAygX2nc71eYuWn-nGrL_aLv5nVWzQiW8ZzIkp5E_GW5x77J__rNm1YX1bnNF0TAFv3dX8_LisXV_cqjpZv_zWoppH9M1MFZo4hw1olv9OiG4-JCVuw5os-7yoyhTdJMkN-96sLU7aVKAeCG8y5YxTXW0lj3xpzw-9Lxm5iM2clHDqpPR9jLQLmVcuq_YM7Xgc3pVFfaEavbl-G-tWfUeYXlu-jU6f2lbRn-odshZ8sRz_F_4cKmyOjQ4YC1p-HeejmBcGz85HuEgVXfnUH4yILb93No5SWb0KnCuqxw3E2l0Z790f7bkkgJ94bCAUP7AN3-Xvr6p_jlzfiNi7386UoyrkhP1-dYoqp_-5VG2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086" y="1947073"/>
            <a:ext cx="2646577" cy="148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yandex-images.clstorage.net/ytcJ99338/e5a937vE3Z/3Vf57IHZj-nGuOKS6PJMOLEUU_DyFYbkdOjnN6KA9fGVQAaBcY2kyJnH3xiiArTU96yQp_zafVfv4rpQHqYA2ppQtaDKkpSzlvL4xuDxSTqsSRDh7k-CuW6qu2PrgqmokRVu6wGu1a7mp6Zm3nuo1qD-w-exmGk_0vfqLl3qB_TiedXMuvnqy-mlvZ3ZzWE5oHx37-RfrbNP-rRiwvS-29VfeuQ5qdC70YKXde1BoNmB8Pbl96d1K8eZ7xV53irX7UXUy6HLyOXTqrq7z-huBIxYT9bPVYOBXOeIQ971ovflX2naNYD5u_yju2PNR4LSoszk7dOYfzHvtcwNWOonzd1V6cmezejB066_p9zuQCm5eVTi7kuEg271sGHi2rLa0VZy9hWewYPMtqFbzmWo9rnpw-_6m2QH-b_IL2HSNM_4c-P_scfg6NqevZHMxXwRm29HwfZ0oLZ32qlvycuswvZfeuQYt92_85ugY-Rkveaq9s7I-a5fAfm_2hxH_Trf_FffwITTzunXrKWs7vRYLIhRfMD8aaOIcv2PXPr1pc_UQGHbLojtl-iPum3AdJrcmNXc2P6reBbJv80rZdgh6P9Z5eq-wcXX1K-issjoeAygX2nc71eYuWn-nGrL_aLv5nVWzQiW8ZzIkp5E_GW5x77J__rNm1YX1bnNF0TAFv3dX8_LisXV_cqjpZv_zWoppH9M1MFZo4hw1olv9OiG4-JCVuw5os-7yoyhTdJMkN-96sLU7aVKAeCG8y5YxTXW0lj3xpzw-9Lxm5iM2clHDqpPR9jLQLmVcuq_YM7Xgc3pVFfaEavbl-G-tWfUeYXlu-jU6f2lbRn-odshZ8sRz_F_4cKmyOjQ4YC1p-HeejmBcGz85HuEgVXfnUH4yILb93No5SWb0KnCuqxw3E2l0Z790f7bkkgJ94bCAUP7AN3-Xvr6p_jlzfiNi7386UoyrkhP1-dYoqp_-5VG2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494" y="3285778"/>
            <a:ext cx="2646577" cy="148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003103" y="1768093"/>
            <a:ext cx="4015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текст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71070" y="3568463"/>
            <a:ext cx="3663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текст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40504" y="5662042"/>
            <a:ext cx="6931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Выводы/Заключение </a:t>
            </a:r>
            <a:r>
              <a:rPr lang="ru-RU" sz="1800" dirty="0" smtClean="0"/>
              <a:t>текст </a:t>
            </a:r>
            <a:r>
              <a:rPr lang="ru-RU" sz="1800" dirty="0"/>
              <a:t>текст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  <a:r>
              <a:rPr lang="ru-RU" sz="1800" dirty="0" err="1"/>
              <a:t>текст</a:t>
            </a:r>
            <a:r>
              <a:rPr lang="ru-RU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14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139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Название доклада ФИО, учреждение, город, е-майл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В. Макарова</dc:creator>
  <cp:lastModifiedBy>Елена В. Макарова</cp:lastModifiedBy>
  <cp:revision>8</cp:revision>
  <dcterms:created xsi:type="dcterms:W3CDTF">2025-02-25T06:08:58Z</dcterms:created>
  <dcterms:modified xsi:type="dcterms:W3CDTF">2025-03-12T09:54:19Z</dcterms:modified>
</cp:coreProperties>
</file>